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861" r:id="rId2"/>
    <p:sldId id="1241" r:id="rId3"/>
    <p:sldId id="1240" r:id="rId4"/>
    <p:sldId id="1237" r:id="rId5"/>
    <p:sldId id="1242" r:id="rId6"/>
    <p:sldId id="1239" r:id="rId7"/>
    <p:sldId id="1244" r:id="rId8"/>
    <p:sldId id="1243" r:id="rId9"/>
    <p:sldId id="1246" r:id="rId10"/>
    <p:sldId id="1247" r:id="rId11"/>
    <p:sldId id="1245" r:id="rId12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43" autoAdjust="0"/>
    <p:restoredTop sz="88560" autoAdjust="0"/>
  </p:normalViewPr>
  <p:slideViewPr>
    <p:cSldViewPr>
      <p:cViewPr varScale="1">
        <p:scale>
          <a:sx n="196" d="100"/>
          <a:sy n="196" d="100"/>
        </p:scale>
        <p:origin x="176" y="80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8/18/22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483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151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1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84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37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68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66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588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7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93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Timothy 2:14-26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663D7C-F725-3B1B-9EBD-88D6A98D9414}"/>
              </a:ext>
            </a:extLst>
          </p:cNvPr>
          <p:cNvSpPr txBox="1"/>
          <p:nvPr/>
        </p:nvSpPr>
        <p:spPr>
          <a:xfrm>
            <a:off x="11005" y="-17160"/>
            <a:ext cx="46085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Rightly handling the word of truth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-4325" y="322166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to the approval of God (not seeking man’s approval)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“cut a straight line” – The straight-forward truth of God’s word as Jesus &amp; Apostles taught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3531" y="827708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word of truth is being bent, what is needed is teaching of right doctrine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6AE12-2C79-03E1-C061-A11525F20D3C}"/>
              </a:ext>
            </a:extLst>
          </p:cNvPr>
          <p:cNvSpPr txBox="1"/>
          <p:nvPr/>
        </p:nvSpPr>
        <p:spPr>
          <a:xfrm>
            <a:off x="-4325" y="1087029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Shun Godless chatterboxes.  Chatter &amp; thought-bubbles of bent theology spreads like gangrene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 people into more and more ungodliness (in believe and actions)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47E876-65FD-0AF4-BE9A-2D4BBF992765}"/>
              </a:ext>
            </a:extLst>
          </p:cNvPr>
          <p:cNvSpPr txBox="1"/>
          <p:nvPr/>
        </p:nvSpPr>
        <p:spPr>
          <a:xfrm>
            <a:off x="-8651" y="1610212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God’s Word of Truth Stands!!!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43E753-ECAF-E337-2EB8-A5D4FCE07B6E}"/>
              </a:ext>
            </a:extLst>
          </p:cNvPr>
          <p:cNvSpPr txBox="1"/>
          <p:nvPr/>
        </p:nvSpPr>
        <p:spPr>
          <a:xfrm>
            <a:off x="-4325" y="1886673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knows who are His – an example of Numbers 16.  Korah and others wanted something different to what God said. 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“Get away from them lest you get caught up in it!”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 Destroyed....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B47A9F-E6A4-F59B-5966-E6688B09743E}"/>
              </a:ext>
            </a:extLst>
          </p:cNvPr>
          <p:cNvSpPr txBox="1"/>
          <p:nvPr/>
        </p:nvSpPr>
        <p:spPr>
          <a:xfrm>
            <a:off x="4990" y="242536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“The Church” are true believers/followers of Jesus.  But the church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wider than this.  Some vessels for honourable use.  Some vessels for dishonourable.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can become “holy vessels” through repentance and belief in the Lord Jesus Christ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9C028565-1EED-7C16-E876-BF0A64470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53644"/>
            <a:ext cx="9148989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nothing to do with foolish, ignorant controversies; you know that they breed quarrels.</a:t>
            </a:r>
            <a:r>
              <a:rPr lang="en-AU" sz="1600" dirty="0"/>
              <a:t> </a:t>
            </a:r>
            <a:endParaRPr lang="en-AU" sz="16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FDBA63E-BA8B-52AE-5814-5DD945DA0CF2}"/>
              </a:ext>
            </a:extLst>
          </p:cNvPr>
          <p:cNvSpPr txBox="1"/>
          <p:nvPr/>
        </p:nvSpPr>
        <p:spPr>
          <a:xfrm>
            <a:off x="6098" y="3269406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aim of teaching the word of truth is correction so all hold to straight-cut truth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293D3D-F68C-5282-EE6C-F22A472E7730}"/>
              </a:ext>
            </a:extLst>
          </p:cNvPr>
          <p:cNvSpPr txBox="1"/>
          <p:nvPr/>
        </p:nvSpPr>
        <p:spPr>
          <a:xfrm>
            <a:off x="10211" y="3564215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youthful zeal expresses itself in an ugly self-righteous condemnation of others (even on minor &amp; non-essential points of doctrine)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6EB38B-F0D0-D3E9-4685-F22AE8F5FCBC}"/>
              </a:ext>
            </a:extLst>
          </p:cNvPr>
          <p:cNvSpPr txBox="1"/>
          <p:nvPr/>
        </p:nvSpPr>
        <p:spPr>
          <a:xfrm>
            <a:off x="10211" y="4493364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avoid = shunning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in severe cases, “excommunication”  (in the hope of repentance &amp; restoration)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 with integrity.    Correct with gentleness.</a:t>
            </a:r>
          </a:p>
        </p:txBody>
      </p:sp>
    </p:spTree>
    <p:extLst>
      <p:ext uri="{BB962C8B-B14F-4D97-AF65-F5344CB8AC3E}">
        <p14:creationId xmlns:p14="http://schemas.microsoft.com/office/powerpoint/2010/main" val="392717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663D7C-F725-3B1B-9EBD-88D6A98D9414}"/>
              </a:ext>
            </a:extLst>
          </p:cNvPr>
          <p:cNvSpPr txBox="1"/>
          <p:nvPr/>
        </p:nvSpPr>
        <p:spPr>
          <a:xfrm>
            <a:off x="11005" y="-17160"/>
            <a:ext cx="46085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Rightly handling the word of truth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-4325" y="322166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to the approval of God (not seeking man’s approval)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“cut a straight line” – The straight-forward truth of God’s word as Jesus &amp; Apostles taught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3531" y="827708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word of truth is being bent, what is needed is teaching of right doctrine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6AE12-2C79-03E1-C061-A11525F20D3C}"/>
              </a:ext>
            </a:extLst>
          </p:cNvPr>
          <p:cNvSpPr txBox="1"/>
          <p:nvPr/>
        </p:nvSpPr>
        <p:spPr>
          <a:xfrm>
            <a:off x="-4325" y="1087029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Shun Godless chatterboxes.  Chatter &amp; thought-bubbles of bent theology spreads like gangrene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 people into more and more ungodliness (in believe and actions)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47E876-65FD-0AF4-BE9A-2D4BBF992765}"/>
              </a:ext>
            </a:extLst>
          </p:cNvPr>
          <p:cNvSpPr txBox="1"/>
          <p:nvPr/>
        </p:nvSpPr>
        <p:spPr>
          <a:xfrm>
            <a:off x="-8651" y="1610212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God’s Word of Truth Stands!!!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43E753-ECAF-E337-2EB8-A5D4FCE07B6E}"/>
              </a:ext>
            </a:extLst>
          </p:cNvPr>
          <p:cNvSpPr txBox="1"/>
          <p:nvPr/>
        </p:nvSpPr>
        <p:spPr>
          <a:xfrm>
            <a:off x="-4325" y="1886673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knows who are His – an example of Numbers 16.  Korah and others wanted something different to what God said. 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“Get away from them lest you get caught up in it!”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 Destroyed....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B47A9F-E6A4-F59B-5966-E6688B09743E}"/>
              </a:ext>
            </a:extLst>
          </p:cNvPr>
          <p:cNvSpPr txBox="1"/>
          <p:nvPr/>
        </p:nvSpPr>
        <p:spPr>
          <a:xfrm>
            <a:off x="4990" y="242536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“The Church” are true believers/followers of Jesus.  But the church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wider than this.  Some vessels for honourable use.  Some vessels for dishonourable.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can become “holy vessels” through repentance and belief in the Lord Jesus Christ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FDBA63E-BA8B-52AE-5814-5DD945DA0CF2}"/>
              </a:ext>
            </a:extLst>
          </p:cNvPr>
          <p:cNvSpPr txBox="1"/>
          <p:nvPr/>
        </p:nvSpPr>
        <p:spPr>
          <a:xfrm>
            <a:off x="6098" y="3269406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aim of teaching the word of truth is correction so all hold to straight-cut truth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293D3D-F68C-5282-EE6C-F22A472E7730}"/>
              </a:ext>
            </a:extLst>
          </p:cNvPr>
          <p:cNvSpPr txBox="1"/>
          <p:nvPr/>
        </p:nvSpPr>
        <p:spPr>
          <a:xfrm>
            <a:off x="10211" y="3564215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youthful zeal expresses itself in an ugly self-righteous condemnation of others (even on minor &amp; non-essential points of doctrine)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6EB38B-F0D0-D3E9-4685-F22AE8F5FCBC}"/>
              </a:ext>
            </a:extLst>
          </p:cNvPr>
          <p:cNvSpPr txBox="1"/>
          <p:nvPr/>
        </p:nvSpPr>
        <p:spPr>
          <a:xfrm>
            <a:off x="21857" y="4115268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avoid = shunning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in severe cases, “excommunication”  (in the hope of repentance &amp; restoration)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 with integrity.    Correct with gentleness.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37B548-B4D2-FF7F-CC27-B06AEF4D83A3}"/>
              </a:ext>
            </a:extLst>
          </p:cNvPr>
          <p:cNvSpPr txBox="1"/>
          <p:nvPr/>
        </p:nvSpPr>
        <p:spPr>
          <a:xfrm>
            <a:off x="35594" y="4921225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spiritual battle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0DAEE0-ACB3-0298-0690-099F7D4D68CA}"/>
              </a:ext>
            </a:extLst>
          </p:cNvPr>
          <p:cNvSpPr txBox="1"/>
          <p:nvPr/>
        </p:nvSpPr>
        <p:spPr>
          <a:xfrm>
            <a:off x="1907704" y="4952003"/>
            <a:ext cx="729809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snare of the Devil”.    Captured by the Devil to do his will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6FDC52-FD76-1AF1-C286-AF826583A37E}"/>
              </a:ext>
            </a:extLst>
          </p:cNvPr>
          <p:cNvSpPr txBox="1"/>
          <p:nvPr/>
        </p:nvSpPr>
        <p:spPr>
          <a:xfrm>
            <a:off x="-2212" y="5283841"/>
            <a:ext cx="932674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ourselves of his captivity by repenting and embracing the word of truth</a:t>
            </a:r>
          </a:p>
        </p:txBody>
      </p:sp>
    </p:spTree>
    <p:extLst>
      <p:ext uri="{BB962C8B-B14F-4D97-AF65-F5344CB8AC3E}">
        <p14:creationId xmlns:p14="http://schemas.microsoft.com/office/powerpoint/2010/main" val="324366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Remind them of these things, and charge them before God not to quarrel about words, which does no good, but only ruins the hearers.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your best to present yourself to God as one approved, a worker who has no need to be ashamed, rightly handling the word of truth.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avoid irreverent babble, for it will lead people into more and more ungodliness,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their talk will spread like gangrene.  Among them are Hymenaeus and </a:t>
            </a:r>
            <a:r>
              <a:rPr lang="en-AU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Philetus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have swerved from the truth, saying that the resurrection has already happened.  They are upsetting the faith of some.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God’s firm foundation stands, bearing this seal: “The Lord knows those who are his,” and, “Let everyone who names the name of the Lord depart from iniquity.”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7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in a great house there are not only vessels of gold and silver but also of wood and clay, some for honourable use, some for dishonourable.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Therefore, if anyone cleanses himself from what is dishonourable, he will be a vessel for honourable use, set apart as holy, useful to the master of the house, ready for every good work.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328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flee youthful passions and pursue righteousness, faith, love, and peace, along with those who call on the Lord from a pure heart.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nothing to do with foolish, ignorant controversies; you know that they breed quarrels.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Lord’s servant must not be quarrelsome but kind to everyone, able to teach, patiently enduring evil,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correcting his opponents with gentleness. God may perhaps grant them repentance leading to a knowledge of the truth,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they may come to their senses and escape from the snare of the devil, after being captured by him to do his will.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833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51520" y="0"/>
            <a:ext cx="8424935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your best to present yourself to God as one approved, a worker who has no need to be ashamed, </a:t>
            </a:r>
            <a:r>
              <a:rPr lang="en-AU" sz="2000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rightly handling the word of truth.</a:t>
            </a:r>
            <a:r>
              <a:rPr lang="en-AU" sz="2000" b="1" dirty="0"/>
              <a:t> </a:t>
            </a:r>
            <a:endParaRPr lang="en-AU" sz="20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663D7C-F725-3B1B-9EBD-88D6A98D9414}"/>
              </a:ext>
            </a:extLst>
          </p:cNvPr>
          <p:cNvSpPr txBox="1"/>
          <p:nvPr/>
        </p:nvSpPr>
        <p:spPr>
          <a:xfrm>
            <a:off x="1262" y="707886"/>
            <a:ext cx="46085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Rightly handling the word of truth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-1262" y="1092606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to the approval of God (not seeking man’s approval)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“cut a straight line” – The straight-forward truth of God’s word as Jesus &amp; Apostles taught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16010" y="1629661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word of truth is being bent, what is needed is teaching of right doctrine</a:t>
            </a:r>
          </a:p>
        </p:txBody>
      </p:sp>
    </p:spTree>
    <p:extLst>
      <p:ext uri="{BB962C8B-B14F-4D97-AF65-F5344CB8AC3E}">
        <p14:creationId xmlns:p14="http://schemas.microsoft.com/office/powerpoint/2010/main" val="124875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3" grpId="0"/>
      <p:bldP spid="4" grpId="0" uiExpand="1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827584" y="1304725"/>
            <a:ext cx="702078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avoid irreverent babble, for it will lead people into more and more ungodliness,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their talk will spread like gangrene.</a:t>
            </a:r>
            <a:endParaRPr lang="en-AU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663D7C-F725-3B1B-9EBD-88D6A98D9414}"/>
              </a:ext>
            </a:extLst>
          </p:cNvPr>
          <p:cNvSpPr txBox="1"/>
          <p:nvPr/>
        </p:nvSpPr>
        <p:spPr>
          <a:xfrm>
            <a:off x="11005" y="-17160"/>
            <a:ext cx="46085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Rightly handling the word of truth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8481" y="367560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to the approval of God (not seeking man’s approval)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“cut a straight line” – The straight-forward truth of God’s word as Jesus &amp; Apostles taught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5753" y="904615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word of truth is being bent, what is needed is teaching of right doctrine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6AE12-2C79-03E1-C061-A11525F20D3C}"/>
              </a:ext>
            </a:extLst>
          </p:cNvPr>
          <p:cNvSpPr txBox="1"/>
          <p:nvPr/>
        </p:nvSpPr>
        <p:spPr>
          <a:xfrm>
            <a:off x="8481" y="1960386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Shun Godless chatterboxes.  Chatter &amp; thought-bubbles of bent theology spreads like gangrene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 people into more and more ungodliness (in believe and actions)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47E876-65FD-0AF4-BE9A-2D4BBF992765}"/>
              </a:ext>
            </a:extLst>
          </p:cNvPr>
          <p:cNvSpPr txBox="1"/>
          <p:nvPr/>
        </p:nvSpPr>
        <p:spPr>
          <a:xfrm>
            <a:off x="3630" y="2556434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God’s Word of Truth Stands!!!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6E94C16C-288A-6D88-3BFD-79E04D11F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325" y="2920769"/>
            <a:ext cx="907037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God’s firm foundation stands, bearing this seal: “The Lord knows those who are his,” and, “Let everyone who names the name of the Lord depart from iniquity.”</a:t>
            </a:r>
            <a:endParaRPr lang="en-AU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43E753-ECAF-E337-2EB8-A5D4FCE07B6E}"/>
              </a:ext>
            </a:extLst>
          </p:cNvPr>
          <p:cNvSpPr txBox="1"/>
          <p:nvPr/>
        </p:nvSpPr>
        <p:spPr>
          <a:xfrm>
            <a:off x="15856" y="356796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knows who are His – an example of Numbers 16</a:t>
            </a:r>
          </a:p>
        </p:txBody>
      </p:sp>
    </p:spTree>
    <p:extLst>
      <p:ext uri="{BB962C8B-B14F-4D97-AF65-F5344CB8AC3E}">
        <p14:creationId xmlns:p14="http://schemas.microsoft.com/office/powerpoint/2010/main" val="293821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/>
      <p:bldP spid="8" grpId="0" animBg="1"/>
      <p:bldP spid="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51520" y="0"/>
            <a:ext cx="8640960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Numbers 16:4–5 (ESV)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When Moses heard it, he fell on his face,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he said to Korah and all his company, “In the morning the </a:t>
            </a:r>
            <a:r>
              <a:rPr lang="en-AU" cap="small" dirty="0">
                <a:latin typeface="Comic Sans MS" panose="030F0902030302020204" pitchFamily="66" charset="0"/>
                <a:ea typeface="Times New Roman" panose="02020603050405020304" pitchFamily="18" charset="0"/>
              </a:rPr>
              <a:t>Lord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will show who is his, and who is holy, and will bring him near to him.  The one whom he chooses he will bring near to him.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9712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>
            <a:extLst>
              <a:ext uri="{FF2B5EF4-FFF2-40B4-BE49-F238E27FC236}">
                <a16:creationId xmlns:a16="http://schemas.microsoft.com/office/drawing/2014/main" id="{06B260C9-C370-1E42-9DED-A32A64FAF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3999" cy="56141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baseline="30000" dirty="0">
                <a:latin typeface="Comic Sans MS" panose="030F0902030302020204" pitchFamily="66" charset="0"/>
              </a:rPr>
              <a:t>Numbers 16: (ESV) </a:t>
            </a:r>
            <a:r>
              <a:rPr lang="en-US" b="1" baseline="30000" dirty="0">
                <a:latin typeface="Comic Sans MS" panose="030F0902030302020204" pitchFamily="66" charset="0"/>
              </a:rPr>
              <a:t>23 </a:t>
            </a:r>
            <a:r>
              <a:rPr lang="en-US" dirty="0">
                <a:latin typeface="Comic Sans MS" panose="030F0902030302020204" pitchFamily="66" charset="0"/>
              </a:rPr>
              <a:t>And the </a:t>
            </a:r>
            <a:r>
              <a:rPr lang="en-US" cap="small" dirty="0">
                <a:latin typeface="Comic Sans MS" panose="030F0902030302020204" pitchFamily="66" charset="0"/>
              </a:rPr>
              <a:t>Lord</a:t>
            </a:r>
            <a:r>
              <a:rPr lang="en-US" dirty="0">
                <a:latin typeface="Comic Sans MS" panose="030F0902030302020204" pitchFamily="66" charset="0"/>
              </a:rPr>
              <a:t> spoke to Moses, saying, </a:t>
            </a:r>
            <a:r>
              <a:rPr lang="en-US" b="1" baseline="30000" dirty="0">
                <a:latin typeface="Comic Sans MS" panose="030F0902030302020204" pitchFamily="66" charset="0"/>
              </a:rPr>
              <a:t>24 </a:t>
            </a:r>
            <a:r>
              <a:rPr lang="en-US" dirty="0">
                <a:latin typeface="Comic Sans MS" panose="030F0902030302020204" pitchFamily="66" charset="0"/>
              </a:rPr>
              <a:t>“Say to the congregation, Get away from the dwelling of Korah, </a:t>
            </a:r>
            <a:r>
              <a:rPr lang="en-US" dirty="0" err="1">
                <a:latin typeface="Comic Sans MS" panose="030F0902030302020204" pitchFamily="66" charset="0"/>
              </a:rPr>
              <a:t>Dathan</a:t>
            </a:r>
            <a:r>
              <a:rPr lang="en-US" dirty="0">
                <a:latin typeface="Comic Sans MS" panose="030F0902030302020204" pitchFamily="66" charset="0"/>
              </a:rPr>
              <a:t>, and </a:t>
            </a:r>
            <a:r>
              <a:rPr lang="en-US" dirty="0" err="1">
                <a:latin typeface="Comic Sans MS" panose="030F0902030302020204" pitchFamily="66" charset="0"/>
              </a:rPr>
              <a:t>Abiram</a:t>
            </a:r>
            <a:r>
              <a:rPr lang="en-US" dirty="0">
                <a:latin typeface="Comic Sans MS" panose="030F0902030302020204" pitchFamily="66" charset="0"/>
              </a:rPr>
              <a:t>.” </a:t>
            </a:r>
          </a:p>
          <a:p>
            <a:pPr marL="0" marR="0" indent="152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baseline="30000" dirty="0">
                <a:latin typeface="Comic Sans MS" panose="030F0902030302020204" pitchFamily="66" charset="0"/>
              </a:rPr>
              <a:t>25 </a:t>
            </a:r>
            <a:r>
              <a:rPr lang="en-US" dirty="0">
                <a:latin typeface="Comic Sans MS" panose="030F0902030302020204" pitchFamily="66" charset="0"/>
              </a:rPr>
              <a:t>Then Moses rose and went to </a:t>
            </a:r>
            <a:r>
              <a:rPr lang="en-US" dirty="0" err="1">
                <a:latin typeface="Comic Sans MS" panose="030F0902030302020204" pitchFamily="66" charset="0"/>
              </a:rPr>
              <a:t>Dathan</a:t>
            </a:r>
            <a:r>
              <a:rPr lang="en-US" dirty="0">
                <a:latin typeface="Comic Sans MS" panose="030F0902030302020204" pitchFamily="66" charset="0"/>
              </a:rPr>
              <a:t> and </a:t>
            </a:r>
            <a:r>
              <a:rPr lang="en-US" dirty="0" err="1">
                <a:latin typeface="Comic Sans MS" panose="030F0902030302020204" pitchFamily="66" charset="0"/>
              </a:rPr>
              <a:t>Abiram</a:t>
            </a:r>
            <a:r>
              <a:rPr lang="en-US" dirty="0">
                <a:latin typeface="Comic Sans MS" panose="030F0902030302020204" pitchFamily="66" charset="0"/>
              </a:rPr>
              <a:t>, and the elders of Israel followed him. </a:t>
            </a:r>
            <a:r>
              <a:rPr lang="en-US" b="1" baseline="30000" dirty="0">
                <a:latin typeface="Comic Sans MS" panose="030F0902030302020204" pitchFamily="66" charset="0"/>
              </a:rPr>
              <a:t>26 </a:t>
            </a:r>
            <a:r>
              <a:rPr lang="en-US" dirty="0">
                <a:latin typeface="Comic Sans MS" panose="030F0902030302020204" pitchFamily="66" charset="0"/>
              </a:rPr>
              <a:t>And he spoke to the congregation, saying, “Depart, please, from the tents of these wicked men, and touch nothing of theirs, lest you be swept away with all their sins.” </a:t>
            </a:r>
            <a:r>
              <a:rPr lang="en-US" b="1" baseline="30000" dirty="0">
                <a:latin typeface="Comic Sans MS" panose="030F0902030302020204" pitchFamily="66" charset="0"/>
              </a:rPr>
              <a:t>27 </a:t>
            </a:r>
            <a:r>
              <a:rPr lang="en-US" dirty="0">
                <a:latin typeface="Comic Sans MS" panose="030F0902030302020204" pitchFamily="66" charset="0"/>
              </a:rPr>
              <a:t>So they got away from the dwelling of Korah, </a:t>
            </a:r>
            <a:r>
              <a:rPr lang="en-US" dirty="0" err="1">
                <a:latin typeface="Comic Sans MS" panose="030F0902030302020204" pitchFamily="66" charset="0"/>
              </a:rPr>
              <a:t>Dathan</a:t>
            </a:r>
            <a:r>
              <a:rPr lang="en-US" dirty="0">
                <a:latin typeface="Comic Sans MS" panose="030F0902030302020204" pitchFamily="66" charset="0"/>
              </a:rPr>
              <a:t>, and </a:t>
            </a:r>
            <a:r>
              <a:rPr lang="en-US" dirty="0" err="1">
                <a:latin typeface="Comic Sans MS" panose="030F0902030302020204" pitchFamily="66" charset="0"/>
              </a:rPr>
              <a:t>Abiram</a:t>
            </a:r>
            <a:r>
              <a:rPr lang="en-US" dirty="0">
                <a:latin typeface="Comic Sans MS" panose="030F0902030302020204" pitchFamily="66" charset="0"/>
              </a:rPr>
              <a:t>. And </a:t>
            </a:r>
            <a:r>
              <a:rPr lang="en-US" dirty="0" err="1">
                <a:latin typeface="Comic Sans MS" panose="030F0902030302020204" pitchFamily="66" charset="0"/>
              </a:rPr>
              <a:t>Dathan</a:t>
            </a:r>
            <a:r>
              <a:rPr lang="en-US" dirty="0">
                <a:latin typeface="Comic Sans MS" panose="030F0902030302020204" pitchFamily="66" charset="0"/>
              </a:rPr>
              <a:t> and </a:t>
            </a:r>
            <a:r>
              <a:rPr lang="en-US" dirty="0" err="1">
                <a:latin typeface="Comic Sans MS" panose="030F0902030302020204" pitchFamily="66" charset="0"/>
              </a:rPr>
              <a:t>Abiram</a:t>
            </a:r>
            <a:r>
              <a:rPr lang="en-US" dirty="0">
                <a:latin typeface="Comic Sans MS" panose="030F0902030302020204" pitchFamily="66" charset="0"/>
              </a:rPr>
              <a:t> came out and stood at the door of their tents, together with their wives, their sons, and their little ones. </a:t>
            </a:r>
            <a:r>
              <a:rPr lang="en-US" b="1" baseline="30000" dirty="0">
                <a:latin typeface="Comic Sans MS" panose="030F0902030302020204" pitchFamily="66" charset="0"/>
              </a:rPr>
              <a:t>28 </a:t>
            </a:r>
            <a:r>
              <a:rPr lang="en-US" dirty="0">
                <a:latin typeface="Comic Sans MS" panose="030F0902030302020204" pitchFamily="66" charset="0"/>
              </a:rPr>
              <a:t>And Moses said, “Hereby you shall know that the </a:t>
            </a:r>
            <a:r>
              <a:rPr lang="en-US" cap="small" dirty="0">
                <a:latin typeface="Comic Sans MS" panose="030F0902030302020204" pitchFamily="66" charset="0"/>
              </a:rPr>
              <a:t>Lord</a:t>
            </a:r>
            <a:r>
              <a:rPr lang="en-US" dirty="0">
                <a:latin typeface="Comic Sans MS" panose="030F0902030302020204" pitchFamily="66" charset="0"/>
              </a:rPr>
              <a:t> has sent me to do all these works, and that it has not been of my own accord. </a:t>
            </a:r>
            <a:r>
              <a:rPr lang="en-US" b="1" baseline="30000" dirty="0">
                <a:latin typeface="Comic Sans MS" panose="030F0902030302020204" pitchFamily="66" charset="0"/>
              </a:rPr>
              <a:t>29 </a:t>
            </a:r>
            <a:r>
              <a:rPr lang="en-US" dirty="0">
                <a:latin typeface="Comic Sans MS" panose="030F0902030302020204" pitchFamily="66" charset="0"/>
              </a:rPr>
              <a:t>If these men die as all men die, or if they are visited by the fate of all mankind, then the </a:t>
            </a:r>
            <a:r>
              <a:rPr lang="en-US" cap="small" dirty="0">
                <a:latin typeface="Comic Sans MS" panose="030F0902030302020204" pitchFamily="66" charset="0"/>
              </a:rPr>
              <a:t>Lord</a:t>
            </a:r>
            <a:r>
              <a:rPr lang="en-US" dirty="0">
                <a:latin typeface="Comic Sans MS" panose="030F0902030302020204" pitchFamily="66" charset="0"/>
              </a:rPr>
              <a:t> has not sent me. </a:t>
            </a:r>
            <a:r>
              <a:rPr lang="en-US" b="1" baseline="30000" dirty="0">
                <a:latin typeface="Comic Sans MS" panose="030F0902030302020204" pitchFamily="66" charset="0"/>
              </a:rPr>
              <a:t>30 </a:t>
            </a:r>
            <a:r>
              <a:rPr lang="en-US" dirty="0">
                <a:latin typeface="Comic Sans MS" panose="030F0902030302020204" pitchFamily="66" charset="0"/>
              </a:rPr>
              <a:t>But if the </a:t>
            </a:r>
            <a:r>
              <a:rPr lang="en-US" cap="small" dirty="0">
                <a:latin typeface="Comic Sans MS" panose="030F0902030302020204" pitchFamily="66" charset="0"/>
              </a:rPr>
              <a:t>Lord</a:t>
            </a:r>
            <a:r>
              <a:rPr lang="en-US" dirty="0">
                <a:latin typeface="Comic Sans MS" panose="030F0902030302020204" pitchFamily="66" charset="0"/>
              </a:rPr>
              <a:t> creates something new, and the ground opens its mouth and swallows them up with all that belongs to them, and they go down alive into </a:t>
            </a:r>
            <a:r>
              <a:rPr lang="en-US" dirty="0" err="1">
                <a:latin typeface="Comic Sans MS" panose="030F0902030302020204" pitchFamily="66" charset="0"/>
              </a:rPr>
              <a:t>Sheol</a:t>
            </a:r>
            <a:r>
              <a:rPr lang="en-US" dirty="0">
                <a:latin typeface="Comic Sans MS" panose="030F0902030302020204" pitchFamily="66" charset="0"/>
              </a:rPr>
              <a:t>, then you shall know that these men have despised the </a:t>
            </a:r>
            <a:r>
              <a:rPr lang="en-US" cap="small" dirty="0">
                <a:latin typeface="Comic Sans MS" panose="030F0902030302020204" pitchFamily="66" charset="0"/>
              </a:rPr>
              <a:t>Lord</a:t>
            </a:r>
            <a:r>
              <a:rPr lang="en-US" dirty="0">
                <a:latin typeface="Comic Sans MS" panose="030F0902030302020204" pitchFamily="66" charset="0"/>
              </a:rPr>
              <a:t>.” </a:t>
            </a:r>
          </a:p>
          <a:p>
            <a:pPr marL="0" marR="0" indent="152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baseline="30000" dirty="0">
                <a:latin typeface="Comic Sans MS" panose="030F0902030302020204" pitchFamily="66" charset="0"/>
              </a:rPr>
              <a:t>31 </a:t>
            </a:r>
            <a:r>
              <a:rPr lang="en-US" dirty="0">
                <a:latin typeface="Comic Sans MS" panose="030F0902030302020204" pitchFamily="66" charset="0"/>
              </a:rPr>
              <a:t>And as soon as he had finished speaking all these words, the ground under them split apart. </a:t>
            </a:r>
            <a:r>
              <a:rPr lang="en-US" b="1" baseline="30000" dirty="0">
                <a:latin typeface="Comic Sans MS" panose="030F0902030302020204" pitchFamily="66" charset="0"/>
              </a:rPr>
              <a:t>32 </a:t>
            </a:r>
            <a:r>
              <a:rPr lang="en-US" dirty="0">
                <a:latin typeface="Comic Sans MS" panose="030F0902030302020204" pitchFamily="66" charset="0"/>
              </a:rPr>
              <a:t>And the earth opened its mouth and swallowed them up, with their households and all the people who belonged to Korah and all their goods. </a:t>
            </a:r>
          </a:p>
        </p:txBody>
      </p:sp>
    </p:spTree>
    <p:extLst>
      <p:ext uri="{BB962C8B-B14F-4D97-AF65-F5344CB8AC3E}">
        <p14:creationId xmlns:p14="http://schemas.microsoft.com/office/powerpoint/2010/main" val="4241316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827584" y="1177535"/>
            <a:ext cx="702078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avoid irreverent babble, for it will lead people into more and more ungodliness,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their talk will spread like gangrene.</a:t>
            </a:r>
            <a:endParaRPr lang="en-AU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663D7C-F725-3B1B-9EBD-88D6A98D9414}"/>
              </a:ext>
            </a:extLst>
          </p:cNvPr>
          <p:cNvSpPr txBox="1"/>
          <p:nvPr/>
        </p:nvSpPr>
        <p:spPr>
          <a:xfrm>
            <a:off x="11005" y="-17160"/>
            <a:ext cx="46085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Rightly handling the word of truth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-4325" y="322166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to the approval of God (not seeking man’s approval)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“cut a straight line” – The straight-forward truth of God’s word as Jesus &amp; Apostles taught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3531" y="827708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word of truth is being bent, what is needed is teaching of right doctrine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6AE12-2C79-03E1-C061-A11525F20D3C}"/>
              </a:ext>
            </a:extLst>
          </p:cNvPr>
          <p:cNvSpPr txBox="1"/>
          <p:nvPr/>
        </p:nvSpPr>
        <p:spPr>
          <a:xfrm>
            <a:off x="-22123" y="1751557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Shun Godless chatterboxes.  Chatter &amp; thought-bubbles of bent theology spreads like gangrene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 people into more and more ungodliness (in believe and actions)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47E876-65FD-0AF4-BE9A-2D4BBF992765}"/>
              </a:ext>
            </a:extLst>
          </p:cNvPr>
          <p:cNvSpPr txBox="1"/>
          <p:nvPr/>
        </p:nvSpPr>
        <p:spPr>
          <a:xfrm>
            <a:off x="-26449" y="227474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God’s Word of Truth Stands!!!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6E94C16C-288A-6D88-3BFD-79E04D11F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4" y="2610176"/>
            <a:ext cx="907037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God’s firm foundation stands, bearing this seal: “The Lord knows those who are his,” and, “Let everyone who names the name of the Lord depart from iniquity.”</a:t>
            </a:r>
            <a:endParaRPr lang="en-AU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43E753-ECAF-E337-2EB8-A5D4FCE07B6E}"/>
              </a:ext>
            </a:extLst>
          </p:cNvPr>
          <p:cNvSpPr txBox="1"/>
          <p:nvPr/>
        </p:nvSpPr>
        <p:spPr>
          <a:xfrm>
            <a:off x="8482" y="3223837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knows who are His – an example of Numbers 16.  Korah and others wanted something different to what God said. 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“Get away from them lest you get caught up in it!”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 Destroyed....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B47A9F-E6A4-F59B-5966-E6688B09743E}"/>
              </a:ext>
            </a:extLst>
          </p:cNvPr>
          <p:cNvSpPr txBox="1"/>
          <p:nvPr/>
        </p:nvSpPr>
        <p:spPr>
          <a:xfrm>
            <a:off x="17797" y="3762526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“The Church” are true believers/followers of Jesus.  But the church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wider than this.  Some vessels for honourable use.  Some vessels for dishonourable.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can become “holy vessels” through repentance and belief in the Lord Jesus Christ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9C028565-1EED-7C16-E876-BF0A64470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255" y="4681957"/>
            <a:ext cx="7434523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Therefore, if anyone cleanses himself from what is dishonourable, he will be a vessel for honourable use, set apart as holy, useful to the master of the house, ready for every good work.</a:t>
            </a:r>
            <a:r>
              <a:rPr lang="en-AU" dirty="0"/>
              <a:t> </a:t>
            </a:r>
            <a:endParaRPr lang="en-AU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69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154084</TotalTime>
  <Words>1773</Words>
  <Application>Microsoft Macintosh PowerPoint</Application>
  <PresentationFormat>On-screen Show (16:10)</PresentationFormat>
  <Paragraphs>85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2430</cp:revision>
  <cp:lastPrinted>2022-08-18T22:11:14Z</cp:lastPrinted>
  <dcterms:created xsi:type="dcterms:W3CDTF">2016-11-04T06:28:01Z</dcterms:created>
  <dcterms:modified xsi:type="dcterms:W3CDTF">2022-08-18T22:16:45Z</dcterms:modified>
</cp:coreProperties>
</file>